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154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08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213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27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085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479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363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0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7736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208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97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3CF28-3298-4741-9E5B-0CC83E902BDD}" type="datetimeFigureOut">
              <a:rPr lang="pt-BR" smtClean="0"/>
              <a:t>09/07/2020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A3D2D-C348-4BE4-9DA3-3531944611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429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CE II- 9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396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724988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35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Circuitos Mistos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052736"/>
            <a:ext cx="8363272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 smtClean="0"/>
              <a:t>1)Dado o circuito ao lado:</a:t>
            </a:r>
          </a:p>
          <a:p>
            <a:pPr marL="0" indent="0">
              <a:buNone/>
            </a:pPr>
            <a:r>
              <a:rPr lang="pt-BR" sz="2400" dirty="0" smtClean="0"/>
              <a:t>a)impedância complexa</a:t>
            </a:r>
          </a:p>
          <a:p>
            <a:pPr marL="0" indent="0">
              <a:buNone/>
            </a:pPr>
            <a:r>
              <a:rPr lang="pt-BR" sz="2400" dirty="0" smtClean="0"/>
              <a:t>b)fator de potência</a:t>
            </a:r>
          </a:p>
          <a:p>
            <a:pPr marL="0" indent="0">
              <a:buNone/>
            </a:pPr>
            <a:r>
              <a:rPr lang="pt-BR" sz="2400" dirty="0"/>
              <a:t>c</a:t>
            </a:r>
            <a:r>
              <a:rPr lang="pt-BR" sz="2400" dirty="0" smtClean="0"/>
              <a:t>) i, i1 e i2.</a:t>
            </a:r>
            <a:endParaRPr lang="pt-BR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5" y="1196752"/>
            <a:ext cx="4308064" cy="162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23" y="2924944"/>
            <a:ext cx="4824536" cy="16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683336"/>
            <a:ext cx="3096344" cy="39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67" y="5363361"/>
            <a:ext cx="3096345" cy="35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59" y="4784642"/>
            <a:ext cx="5048430" cy="64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715591"/>
            <a:ext cx="4750060" cy="63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29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*(Fator de potência é definido como a relação entre a energia útil e a energia total= </a:t>
            </a:r>
            <a:r>
              <a:rPr lang="pt-BR" dirty="0" err="1" smtClean="0"/>
              <a:t>cosɸ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628800"/>
            <a:ext cx="3514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2" y="2132856"/>
            <a:ext cx="47148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41" y="3501008"/>
            <a:ext cx="46958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02" y="5157192"/>
            <a:ext cx="50673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846" y="1484784"/>
            <a:ext cx="3095385" cy="302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65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r>
              <a:rPr lang="pt-BR" dirty="0" smtClean="0"/>
              <a:t>Determinar no  circuito abaixo:</a:t>
            </a:r>
          </a:p>
          <a:p>
            <a:r>
              <a:rPr lang="pt-BR" dirty="0" smtClean="0"/>
              <a:t>A) impedância complexa.</a:t>
            </a:r>
          </a:p>
          <a:p>
            <a:r>
              <a:rPr lang="pt-BR" dirty="0" smtClean="0"/>
              <a:t>B) i</a:t>
            </a:r>
            <a:r>
              <a:rPr lang="pt-BR" sz="2000" dirty="0" smtClean="0"/>
              <a:t>1</a:t>
            </a:r>
            <a:r>
              <a:rPr lang="pt-BR" dirty="0" smtClean="0"/>
              <a:t>, i</a:t>
            </a:r>
            <a:r>
              <a:rPr lang="pt-BR" sz="2000" dirty="0" smtClean="0"/>
              <a:t>2 </a:t>
            </a:r>
            <a:r>
              <a:rPr lang="pt-BR" dirty="0" smtClean="0"/>
              <a:t>e i</a:t>
            </a:r>
            <a:r>
              <a:rPr lang="pt-BR" sz="2000" dirty="0" smtClean="0"/>
              <a:t>3.</a:t>
            </a:r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4447431" cy="16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75" y="2211504"/>
            <a:ext cx="4176464" cy="168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198" y="4042794"/>
            <a:ext cx="3914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863" y="4632176"/>
            <a:ext cx="35718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341" y="5241776"/>
            <a:ext cx="395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4048517"/>
            <a:ext cx="2664296" cy="192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93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61817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65" y="1874192"/>
            <a:ext cx="50387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6672"/>
            <a:ext cx="19812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31" y="3068960"/>
            <a:ext cx="75819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03" y="4126607"/>
            <a:ext cx="51530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517232"/>
            <a:ext cx="71056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52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31" y="548680"/>
            <a:ext cx="25146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51339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68" y="2964954"/>
            <a:ext cx="53435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28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63</Words>
  <Application>Microsoft Office PowerPoint</Application>
  <PresentationFormat>Apresentação na tela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CE II- 9</vt:lpstr>
      <vt:lpstr>     </vt:lpstr>
      <vt:lpstr>Circuitos Mistos </vt:lpstr>
      <vt:lpstr>    </vt:lpstr>
      <vt:lpstr>    </vt:lpstr>
      <vt:lpstr>    </vt:lpstr>
      <vt:lpstr>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 II- 9</dc:title>
  <dc:creator>AECIO</dc:creator>
  <cp:lastModifiedBy>AECIO</cp:lastModifiedBy>
  <cp:revision>18</cp:revision>
  <dcterms:created xsi:type="dcterms:W3CDTF">2020-07-08T16:48:11Z</dcterms:created>
  <dcterms:modified xsi:type="dcterms:W3CDTF">2020-07-10T01:52:59Z</dcterms:modified>
</cp:coreProperties>
</file>